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310" r:id="rId2"/>
    <p:sldId id="276" r:id="rId3"/>
    <p:sldId id="280" r:id="rId4"/>
    <p:sldId id="278" r:id="rId5"/>
    <p:sldId id="258" r:id="rId6"/>
    <p:sldId id="309" r:id="rId7"/>
    <p:sldId id="269" r:id="rId8"/>
    <p:sldId id="283" r:id="rId9"/>
    <p:sldId id="311" r:id="rId10"/>
    <p:sldId id="263" r:id="rId11"/>
    <p:sldId id="304" r:id="rId12"/>
    <p:sldId id="265" r:id="rId13"/>
    <p:sldId id="295" r:id="rId14"/>
    <p:sldId id="285" r:id="rId15"/>
    <p:sldId id="298" r:id="rId16"/>
    <p:sldId id="290" r:id="rId17"/>
    <p:sldId id="306" r:id="rId18"/>
    <p:sldId id="307" r:id="rId19"/>
  </p:sldIdLst>
  <p:sldSz cx="24387175" cy="13716000"/>
  <p:notesSz cx="7010400" cy="9296400"/>
  <p:defaultTextStyle>
    <a:defPPr>
      <a:defRPr lang="en-US"/>
    </a:defPPr>
    <a:lvl1pPr marL="0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1088639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loop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6" autoAdjust="0"/>
    <p:restoredTop sz="50000" autoAdjust="0"/>
  </p:normalViewPr>
  <p:slideViewPr>
    <p:cSldViewPr snapToGrid="0" snapToObjects="1">
      <p:cViewPr varScale="1">
        <p:scale>
          <a:sx n="56" d="100"/>
          <a:sy n="56" d="100"/>
        </p:scale>
        <p:origin x="546" y="36"/>
      </p:cViewPr>
      <p:guideLst>
        <p:guide orient="horz" pos="4320"/>
        <p:guide pos="7681"/>
      </p:guideLst>
    </p:cSldViewPr>
  </p:slideViewPr>
  <p:outlineViewPr>
    <p:cViewPr>
      <p:scale>
        <a:sx n="33" d="100"/>
        <a:sy n="33" d="100"/>
      </p:scale>
      <p:origin x="0" y="20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4163B4C-4D6C-594C-9DE0-C0A3D6D29D73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EF8FF2F-FF54-B640-9081-12D4D14BC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545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650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38" y="4260851"/>
            <a:ext cx="20729099" cy="2940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6" y="7772400"/>
            <a:ext cx="17071023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7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4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31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1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2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9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43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157006" y="1098550"/>
            <a:ext cx="14632305" cy="23406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51625" y="1098550"/>
            <a:ext cx="43498930" cy="234061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5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ntent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359" y="662164"/>
            <a:ext cx="21948458" cy="2286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360" y="3660776"/>
            <a:ext cx="21948458" cy="8653942"/>
          </a:xfrm>
        </p:spPr>
        <p:txBody>
          <a:bodyPr>
            <a:normAutofit/>
          </a:bodyPr>
          <a:lstStyle>
            <a:lvl1pPr>
              <a:defRPr sz="4500">
                <a:solidFill>
                  <a:srgbClr val="FFFFFF"/>
                </a:solidFill>
              </a:defRPr>
            </a:lvl1pPr>
            <a:lvl2pPr>
              <a:defRPr sz="3500">
                <a:solidFill>
                  <a:srgbClr val="FFFFFF"/>
                </a:solidFill>
              </a:defRPr>
            </a:lvl2pPr>
            <a:lvl3pPr>
              <a:defRPr sz="3500">
                <a:solidFill>
                  <a:srgbClr val="FFFFFF"/>
                </a:solidFill>
              </a:defRPr>
            </a:lvl3pPr>
            <a:lvl4pPr>
              <a:defRPr sz="3500">
                <a:solidFill>
                  <a:srgbClr val="FFFFFF"/>
                </a:solidFill>
              </a:defRPr>
            </a:lvl4pPr>
            <a:lvl5pPr>
              <a:defRPr sz="3500">
                <a:solidFill>
                  <a:srgbClr val="FFFFFF"/>
                </a:solidFill>
              </a:defRPr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TCLogo_Dark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3633" y="11607693"/>
            <a:ext cx="4750367" cy="2080085"/>
          </a:xfrm>
          <a:prstGeom prst="rect">
            <a:avLst/>
          </a:prstGeom>
        </p:spPr>
      </p:pic>
      <p:pic>
        <p:nvPicPr>
          <p:cNvPr id="12" name="Picture 11" descr="Untitled-1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6426" y="12042475"/>
            <a:ext cx="336165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3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19" y="8813801"/>
            <a:ext cx="20729099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19" y="5813427"/>
            <a:ext cx="20729099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639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7278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4556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3195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183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2047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9111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85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51623" y="6400801"/>
            <a:ext cx="29065619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723696" y="6400801"/>
            <a:ext cx="29065616" cy="18103850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6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070226"/>
            <a:ext cx="10775238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59" y="4349750"/>
            <a:ext cx="10775238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48" y="3070226"/>
            <a:ext cx="10779470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639" indent="0">
              <a:buNone/>
              <a:defRPr sz="4800" b="1"/>
            </a:lvl2pPr>
            <a:lvl3pPr marL="2177278" indent="0">
              <a:buNone/>
              <a:defRPr sz="4300" b="1"/>
            </a:lvl3pPr>
            <a:lvl4pPr marL="3265917" indent="0">
              <a:buNone/>
              <a:defRPr sz="3800" b="1"/>
            </a:lvl4pPr>
            <a:lvl5pPr marL="4354556" indent="0">
              <a:buNone/>
              <a:defRPr sz="3800" b="1"/>
            </a:lvl5pPr>
            <a:lvl6pPr marL="5443195" indent="0">
              <a:buNone/>
              <a:defRPr sz="3800" b="1"/>
            </a:lvl6pPr>
            <a:lvl7pPr marL="6531834" indent="0">
              <a:buNone/>
              <a:defRPr sz="3800" b="1"/>
            </a:lvl7pPr>
            <a:lvl8pPr marL="7620472" indent="0">
              <a:buNone/>
              <a:defRPr sz="3800" b="1"/>
            </a:lvl8pPr>
            <a:lvl9pPr marL="8709111" indent="0">
              <a:buNone/>
              <a:defRPr sz="3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48" y="4349750"/>
            <a:ext cx="10779470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7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8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72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0" y="546100"/>
            <a:ext cx="8023213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46101"/>
            <a:ext cx="13633108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0" y="2870201"/>
            <a:ext cx="8023213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57" y="9601200"/>
            <a:ext cx="14632305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57" y="1225550"/>
            <a:ext cx="14632305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639" indent="0">
              <a:buNone/>
              <a:defRPr sz="6700"/>
            </a:lvl2pPr>
            <a:lvl3pPr marL="2177278" indent="0">
              <a:buNone/>
              <a:defRPr sz="5700"/>
            </a:lvl3pPr>
            <a:lvl4pPr marL="3265917" indent="0">
              <a:buNone/>
              <a:defRPr sz="4800"/>
            </a:lvl4pPr>
            <a:lvl5pPr marL="4354556" indent="0">
              <a:buNone/>
              <a:defRPr sz="4800"/>
            </a:lvl5pPr>
            <a:lvl6pPr marL="5443195" indent="0">
              <a:buNone/>
              <a:defRPr sz="4800"/>
            </a:lvl6pPr>
            <a:lvl7pPr marL="6531834" indent="0">
              <a:buNone/>
              <a:defRPr sz="4800"/>
            </a:lvl7pPr>
            <a:lvl8pPr marL="7620472" indent="0">
              <a:buNone/>
              <a:defRPr sz="4800"/>
            </a:lvl8pPr>
            <a:lvl9pPr marL="8709111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57" y="10734676"/>
            <a:ext cx="14632305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639" indent="0">
              <a:buNone/>
              <a:defRPr sz="2900"/>
            </a:lvl2pPr>
            <a:lvl3pPr marL="2177278" indent="0">
              <a:buNone/>
              <a:defRPr sz="2400"/>
            </a:lvl3pPr>
            <a:lvl4pPr marL="3265917" indent="0">
              <a:buNone/>
              <a:defRPr sz="2100"/>
            </a:lvl4pPr>
            <a:lvl5pPr marL="4354556" indent="0">
              <a:buNone/>
              <a:defRPr sz="2100"/>
            </a:lvl5pPr>
            <a:lvl6pPr marL="5443195" indent="0">
              <a:buNone/>
              <a:defRPr sz="2100"/>
            </a:lvl6pPr>
            <a:lvl7pPr marL="6531834" indent="0">
              <a:buNone/>
              <a:defRPr sz="2100"/>
            </a:lvl7pPr>
            <a:lvl8pPr marL="7620472" indent="0">
              <a:buNone/>
              <a:defRPr sz="2100"/>
            </a:lvl8pPr>
            <a:lvl9pPr marL="8709111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601CA-AC10-A74B-8651-78F1BD80CC1B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6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17728" tIns="108864" rIns="217728" bIns="10886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 vert="horz" lIns="217728" tIns="108864" rIns="217728" bIns="10886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601CA-AC10-A74B-8651-78F1BD80CC1B}" type="datetimeFigureOut">
              <a:rPr lang="en-US" smtClean="0"/>
              <a:t>11/27/2017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 vert="horz" lIns="217728" tIns="108864" rIns="217728" bIns="108864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22FF6-656E-874F-A08F-A0FF6B535B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1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xStyles>
    <p:titleStyle>
      <a:lvl1pPr algn="ctr" defTabSz="1088639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479" indent="-816479" algn="l" defTabSz="1088639" rtl="0" eaLnBrk="1" latinLnBrk="0" hangingPunct="1">
        <a:spcBef>
          <a:spcPct val="20000"/>
        </a:spcBef>
        <a:buFont typeface="Arial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038" indent="-680399" algn="l" defTabSz="1088639" rtl="0" eaLnBrk="1" latinLnBrk="0" hangingPunct="1">
        <a:spcBef>
          <a:spcPct val="20000"/>
        </a:spcBef>
        <a:buFont typeface="Arial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597" indent="-544319" algn="l" defTabSz="1088639" rtl="0" eaLnBrk="1" latinLnBrk="0" hangingPunct="1">
        <a:spcBef>
          <a:spcPct val="20000"/>
        </a:spcBef>
        <a:buFont typeface="Arial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236" indent="-544319" algn="l" defTabSz="1088639" rtl="0" eaLnBrk="1" latinLnBrk="0" hangingPunct="1">
        <a:spcBef>
          <a:spcPct val="20000"/>
        </a:spcBef>
        <a:buFont typeface="Arial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8875" indent="-544319" algn="l" defTabSz="1088639" rtl="0" eaLnBrk="1" latinLnBrk="0" hangingPunct="1">
        <a:spcBef>
          <a:spcPct val="20000"/>
        </a:spcBef>
        <a:buFont typeface="Arial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514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153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792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431" indent="-544319" algn="l" defTabSz="1088639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639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278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917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556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195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834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472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111" algn="l" defTabSz="1088639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g"/><Relationship Id="rId18" Type="http://schemas.openxmlformats.org/officeDocument/2006/relationships/image" Target="../media/image39.png"/><Relationship Id="rId26" Type="http://schemas.openxmlformats.org/officeDocument/2006/relationships/image" Target="../media/image47.png"/><Relationship Id="rId39" Type="http://schemas.microsoft.com/office/2007/relationships/hdphoto" Target="../media/hdphoto1.wdp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34" Type="http://schemas.openxmlformats.org/officeDocument/2006/relationships/image" Target="../media/image55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33" Type="http://schemas.openxmlformats.org/officeDocument/2006/relationships/image" Target="../media/image54.png"/><Relationship Id="rId38" Type="http://schemas.openxmlformats.org/officeDocument/2006/relationships/image" Target="../media/image59.jpe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png"/><Relationship Id="rId41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24" Type="http://schemas.openxmlformats.org/officeDocument/2006/relationships/image" Target="../media/image45.jpg"/><Relationship Id="rId32" Type="http://schemas.openxmlformats.org/officeDocument/2006/relationships/image" Target="../media/image53.jpg"/><Relationship Id="rId37" Type="http://schemas.openxmlformats.org/officeDocument/2006/relationships/image" Target="../media/image58.png"/><Relationship Id="rId40" Type="http://schemas.openxmlformats.org/officeDocument/2006/relationships/image" Target="../media/image60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jpg"/><Relationship Id="rId36" Type="http://schemas.openxmlformats.org/officeDocument/2006/relationships/image" Target="../media/image57.png"/><Relationship Id="rId10" Type="http://schemas.openxmlformats.org/officeDocument/2006/relationships/image" Target="../media/image31.png"/><Relationship Id="rId19" Type="http://schemas.openxmlformats.org/officeDocument/2006/relationships/image" Target="../media/image40.png"/><Relationship Id="rId31" Type="http://schemas.openxmlformats.org/officeDocument/2006/relationships/image" Target="../media/image52.jp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Relationship Id="rId35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387175" cy="1371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0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1_traffic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6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-2_comfort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79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3_pricin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91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4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66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3_pricing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  <p:pic>
        <p:nvPicPr>
          <p:cNvPr id="4" name="Picture 3" descr="1.3-TexCentralPPTDeck-working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5" y="0"/>
            <a:ext cx="24384000" cy="13716000"/>
          </a:xfrm>
          <a:prstGeom prst="rect">
            <a:avLst/>
          </a:prstGeom>
        </p:spPr>
      </p:pic>
      <p:pic>
        <p:nvPicPr>
          <p:cNvPr id="5" name="Picture 4" descr="image_collage6-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920" y="-16932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0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9069"/>
            <a:ext cx="24387175" cy="139326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083296" y="-694944"/>
            <a:ext cx="733371" cy="1375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998700" cy="3276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54972" y="717887"/>
            <a:ext cx="21948458" cy="2286000"/>
          </a:xfrm>
        </p:spPr>
        <p:txBody>
          <a:bodyPr>
            <a:normAutofit/>
          </a:bodyPr>
          <a:lstStyle/>
          <a:p>
            <a:r>
              <a:rPr lang="en-US" sz="6600" dirty="0"/>
              <a:t>High-Speed Train Supporters &amp; Partners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19257" y="-1273629"/>
            <a:ext cx="18473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129" y="3632302"/>
            <a:ext cx="1854444" cy="17222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396" y="3732899"/>
            <a:ext cx="3291992" cy="1212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308" y="3872161"/>
            <a:ext cx="2602239" cy="10313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8368" y="3687357"/>
            <a:ext cx="2395590" cy="13528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1413" y="3844655"/>
            <a:ext cx="4397397" cy="9823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3923" y="3276600"/>
            <a:ext cx="1856539" cy="18565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359" y="5139190"/>
            <a:ext cx="1768062" cy="17680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015" y="5105540"/>
            <a:ext cx="2167648" cy="19818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650" y="5491852"/>
            <a:ext cx="3541658" cy="124650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415" y="7668664"/>
            <a:ext cx="2773855" cy="100783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06" y="7333739"/>
            <a:ext cx="2041699" cy="15083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558" y="1607361"/>
            <a:ext cx="3358421" cy="11402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2" r="31127"/>
          <a:stretch/>
        </p:blipFill>
        <p:spPr>
          <a:xfrm>
            <a:off x="11250817" y="7152707"/>
            <a:ext cx="1376519" cy="18703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133" y="7406942"/>
            <a:ext cx="4359953" cy="17875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8086" y="7071130"/>
            <a:ext cx="2295861" cy="229586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0643" y="7463817"/>
            <a:ext cx="2415678" cy="14977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34" y="9327542"/>
            <a:ext cx="3375116" cy="8978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417" y="9189042"/>
            <a:ext cx="4489655" cy="15491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70" y="10725997"/>
            <a:ext cx="5043932" cy="131733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" t="24380" r="2011" b="24798"/>
          <a:stretch/>
        </p:blipFill>
        <p:spPr>
          <a:xfrm>
            <a:off x="14437647" y="11084406"/>
            <a:ext cx="2058869" cy="11028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1864" y="10732623"/>
            <a:ext cx="1624022" cy="122745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6072" y="1463729"/>
            <a:ext cx="3310228" cy="134064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182" y="10932883"/>
            <a:ext cx="2940452" cy="102719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558" y="9301321"/>
            <a:ext cx="5585927" cy="94569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8451286" y="14369143"/>
            <a:ext cx="184731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014" y="10995371"/>
            <a:ext cx="4009363" cy="103241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1440" y="11007392"/>
            <a:ext cx="2661165" cy="7614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931" y="7424432"/>
            <a:ext cx="1683159" cy="158843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1717" y="10817910"/>
            <a:ext cx="1562183" cy="122542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281" y="5401748"/>
            <a:ext cx="1400260" cy="164228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480" y="5507367"/>
            <a:ext cx="3278458" cy="117819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371" y="5783477"/>
            <a:ext cx="2606073" cy="72795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8" b="11960"/>
          <a:stretch/>
        </p:blipFill>
        <p:spPr>
          <a:xfrm>
            <a:off x="807894" y="9301321"/>
            <a:ext cx="3646037" cy="94979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6" t="20324" r="14226" b="26829"/>
          <a:stretch/>
        </p:blipFill>
        <p:spPr>
          <a:xfrm>
            <a:off x="1022625" y="3798485"/>
            <a:ext cx="2218753" cy="10974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19830801" y="12484314"/>
            <a:ext cx="379094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i="1" dirty="0"/>
              <a:t>* Partial List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831" y="8892941"/>
            <a:ext cx="1900431" cy="18909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76" y="5666202"/>
            <a:ext cx="3920109" cy="8452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sharpenSoften amount="38000"/>
                    </a14:imgEffect>
                    <a14:imgEffect>
                      <a14:colorTemperature colorTemp="6945"/>
                    </a14:imgEffect>
                    <a14:imgEffect>
                      <a14:saturation sat="251000"/>
                    </a14:imgEffect>
                    <a14:imgEffect>
                      <a14:brightnessContrast bright="10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93" y="4827052"/>
            <a:ext cx="2978550" cy="230597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9377" y="3760796"/>
            <a:ext cx="2318501" cy="12540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1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sharpenSoften amount="38000"/>
                    </a14:imgEffect>
                    <a14:imgEffect>
                      <a14:colorTemperature colorTemp="6945"/>
                    </a14:imgEffect>
                    <a14:imgEffect>
                      <a14:saturation sat="251000"/>
                    </a14:imgEffect>
                    <a14:imgEffect>
                      <a14:brightnessContrast bright="4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7693" y="4827051"/>
            <a:ext cx="3133774" cy="2426147"/>
          </a:xfrm>
          <a:prstGeom prst="rect">
            <a:avLst/>
          </a:prstGeom>
          <a:effectLst>
            <a:reflection stA="17000"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021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8FB961-E12B-499F-91B8-8A8AF774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4387175" cy="1372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asopener3-01-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9344" cy="1376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23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50D0B7-3727-4906-9AAD-5765250FB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7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asopener3-01-ope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66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TX-to-Houst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8731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deo_slide2-01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4" name="151207 Shinkanse_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8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ollage4-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460200" cy="1375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8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44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ignificant-investm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-8731"/>
            <a:ext cx="24460200" cy="137588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80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" y="0"/>
            <a:ext cx="24384000" cy="13716000"/>
          </a:xfrm>
          <a:prstGeom prst="rect">
            <a:avLst/>
          </a:prstGeom>
        </p:spPr>
      </p:pic>
      <p:pic>
        <p:nvPicPr>
          <p:cNvPr id="4" name="Picture 3" descr="SLIDE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3768" y="0"/>
            <a:ext cx="8431702" cy="1947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2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6B2094-1066-45DC-AB6F-F5A6B81B3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54"/>
            <a:ext cx="24426258" cy="13739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4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12384</TotalTime>
  <Words>9</Words>
  <Application>Microsoft Office PowerPoint</Application>
  <PresentationFormat>Custom</PresentationFormat>
  <Paragraphs>2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High-Speed Train Supporters &amp; Partners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Kelsey Stewart</dc:creator>
  <cp:lastModifiedBy>Tori Ortiz</cp:lastModifiedBy>
  <cp:revision>103</cp:revision>
  <cp:lastPrinted>2017-06-05T21:21:58Z</cp:lastPrinted>
  <dcterms:created xsi:type="dcterms:W3CDTF">2016-01-15T17:35:23Z</dcterms:created>
  <dcterms:modified xsi:type="dcterms:W3CDTF">2017-11-27T22:50:14Z</dcterms:modified>
</cp:coreProperties>
</file>